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TT Commons Pro" charset="1" panose="020B0103030102020204"/>
      <p:regular r:id="rId7"/>
    </p:embeddedFont>
    <p:embeddedFont>
      <p:font typeface="Caslon #540" charset="1" panose="02050602070506020403"/>
      <p:regular r:id="rId8"/>
    </p:embeddedFont>
    <p:embeddedFont>
      <p:font typeface="TT Commons Pro Bold" charset="1" panose="020B0103030102020204"/>
      <p:regular r:id="rId9"/>
    </p:embeddedFont>
    <p:embeddedFont>
      <p:font typeface="Caslon #540 Italics" charset="1" panose="02050603070506090404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H="true">
            <a:off x="633683" y="4566586"/>
            <a:ext cx="6174558" cy="0"/>
          </a:xfrm>
          <a:prstGeom prst="line">
            <a:avLst/>
          </a:prstGeom>
          <a:ln cap="flat" w="9525">
            <a:solidFill>
              <a:srgbClr val="726646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4160629" y="3360514"/>
            <a:ext cx="2335890" cy="913917"/>
          </a:xfrm>
          <a:custGeom>
            <a:avLst/>
            <a:gdLst/>
            <a:ahLst/>
            <a:cxnLst/>
            <a:rect r="r" b="b" t="t" l="l"/>
            <a:pathLst>
              <a:path h="913917" w="2335890">
                <a:moveTo>
                  <a:pt x="0" y="0"/>
                </a:moveTo>
                <a:lnTo>
                  <a:pt x="2335890" y="0"/>
                </a:lnTo>
                <a:lnTo>
                  <a:pt x="2335890" y="913917"/>
                </a:lnTo>
                <a:lnTo>
                  <a:pt x="0" y="9139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756000" y="9336099"/>
            <a:ext cx="550929" cy="730844"/>
          </a:xfrm>
          <a:custGeom>
            <a:avLst/>
            <a:gdLst/>
            <a:ahLst/>
            <a:cxnLst/>
            <a:rect r="r" b="b" t="t" l="l"/>
            <a:pathLst>
              <a:path h="730844" w="550929">
                <a:moveTo>
                  <a:pt x="0" y="0"/>
                </a:moveTo>
                <a:lnTo>
                  <a:pt x="550929" y="0"/>
                </a:lnTo>
                <a:lnTo>
                  <a:pt x="550929" y="730844"/>
                </a:lnTo>
                <a:lnTo>
                  <a:pt x="0" y="73084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756000" y="4816292"/>
            <a:ext cx="6096698" cy="41194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2366"/>
              </a:lnSpc>
              <a:spcBef>
                <a:spcPct val="0"/>
              </a:spcBef>
            </a:pPr>
            <a:r>
              <a:rPr lang="en-US" sz="1690" spc="84">
                <a:solidFill>
                  <a:srgbClr val="726646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Breve descripción del recur</a:t>
            </a:r>
            <a:r>
              <a:rPr lang="en-US" sz="1690" spc="84" strike="noStrike" u="none">
                <a:solidFill>
                  <a:srgbClr val="726646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so y su aportación a la innovación docente. Breve descripción del recurso y su aportación a la innovación docente. Breve descripción del recurso y su aportación a la innovación docente. Breve descripción del recurso y su aportación a la innovación docente. Breve descripción del recurso y su aportación a la innovación docente. Breve descripción del recurso y su aportación a la innovación docente. Breve descripción del recurso y su aportación a la innovación docente. Breve descripción del recurso y su aportación a la innovación docente. Breve descripción del recurso y su aportación a la innovación docente. Breve descripción del recurso y su aportación a la innovación docente. Breve descripción del recurso y su aportación a la innovación docente.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242500" y="940004"/>
            <a:ext cx="5123699" cy="838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00"/>
              </a:lnSpc>
            </a:pPr>
            <a:r>
              <a:rPr lang="en-US" sz="5000" spc="-190">
                <a:solidFill>
                  <a:srgbClr val="726646"/>
                </a:solidFill>
                <a:latin typeface="Caslon #540"/>
                <a:ea typeface="Caslon #540"/>
                <a:cs typeface="Caslon #540"/>
                <a:sym typeface="Caslon #540"/>
              </a:rPr>
              <a:t>Título del recurso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280125" y="1746029"/>
            <a:ext cx="3048449" cy="4883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959"/>
              </a:lnSpc>
              <a:spcBef>
                <a:spcPct val="0"/>
              </a:spcBef>
            </a:pPr>
            <a:r>
              <a:rPr lang="en-US" b="true" sz="1399" spc="123">
                <a:solidFill>
                  <a:srgbClr val="726646"/>
                </a:solidFill>
                <a:latin typeface="TT Commons Pro Bold"/>
                <a:ea typeface="TT Commons Pro Bold"/>
                <a:cs typeface="TT Commons Pro Bold"/>
                <a:sym typeface="TT Commons Pro Bold"/>
              </a:rPr>
              <a:t>CÓDIGO DEL PROYECTO AL QUE HACE REFERENCIA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756000" y="2941414"/>
            <a:ext cx="2563100" cy="419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850"/>
              </a:lnSpc>
              <a:spcBef>
                <a:spcPct val="0"/>
              </a:spcBef>
            </a:pPr>
            <a:r>
              <a:rPr lang="en-US" sz="2500" i="true" spc="-30">
                <a:solidFill>
                  <a:srgbClr val="726646"/>
                </a:solidFill>
                <a:latin typeface="Caslon #540 Italics"/>
                <a:ea typeface="Caslon #540 Italics"/>
                <a:cs typeface="Caslon #540 Italics"/>
                <a:sym typeface="Caslon #540 Italics"/>
              </a:rPr>
              <a:t>Autores/as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306929" y="3549633"/>
            <a:ext cx="2473071" cy="735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59"/>
              </a:lnSpc>
            </a:pPr>
            <a:r>
              <a:rPr lang="en-US" sz="1399" spc="69">
                <a:solidFill>
                  <a:srgbClr val="726646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Apellido Apellido Nombre</a:t>
            </a:r>
          </a:p>
          <a:p>
            <a:pPr algn="l">
              <a:lnSpc>
                <a:spcPts val="1959"/>
              </a:lnSpc>
            </a:pPr>
            <a:r>
              <a:rPr lang="en-US" sz="1399" spc="69">
                <a:solidFill>
                  <a:srgbClr val="726646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Apellido Apellido Nombre</a:t>
            </a:r>
          </a:p>
          <a:p>
            <a:pPr algn="l" marL="0" indent="0" lvl="0">
              <a:lnSpc>
                <a:spcPts val="1959"/>
              </a:lnSpc>
              <a:spcBef>
                <a:spcPct val="0"/>
              </a:spcBef>
            </a:pPr>
            <a:r>
              <a:rPr lang="en-US" sz="1399" spc="69">
                <a:solidFill>
                  <a:srgbClr val="726646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Apellido Apellido Nombre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DAHIRQXp33o</dc:identifier>
  <dcterms:modified xsi:type="dcterms:W3CDTF">2011-08-01T06:04:30Z</dcterms:modified>
  <cp:revision>1</cp:revision>
  <dc:title>Título del recurso</dc:title>
</cp:coreProperties>
</file>